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5" r:id="rId26"/>
    <p:sldId id="267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51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95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1463" y="128588"/>
            <a:ext cx="2054225" cy="59864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1863" cy="59864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84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8488" cy="143351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2250" cy="21812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3825"/>
            <a:ext cx="4032250" cy="21812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1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8488" cy="143351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1850" y="1600200"/>
            <a:ext cx="4033838" cy="21812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1850" y="3933825"/>
            <a:ext cx="4033838" cy="21812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85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8488" cy="143351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clip-art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04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47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93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73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82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16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1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38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02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8000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848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2º Nível da estrutura de tópicos</a:t>
            </a:r>
          </a:p>
          <a:p>
            <a:pPr lvl="2"/>
            <a:r>
              <a:rPr lang="en-GB" altLang="pt-BR" smtClean="0"/>
              <a:t>3º Nível da estrutura de tópicos</a:t>
            </a:r>
          </a:p>
          <a:p>
            <a:pPr lvl="3"/>
            <a:r>
              <a:rPr lang="en-GB" altLang="pt-BR" smtClean="0"/>
              <a:t>4º Nível da estrutura de tópicos</a:t>
            </a:r>
          </a:p>
          <a:p>
            <a:pPr lvl="4"/>
            <a:r>
              <a:rPr lang="en-GB" altLang="pt-BR" smtClean="0"/>
              <a:t>5º Nível da estrutura de tópicos</a:t>
            </a:r>
          </a:p>
          <a:p>
            <a:pPr lvl="4"/>
            <a:r>
              <a:rPr lang="en-GB" altLang="pt-BR" smtClean="0"/>
              <a:t>6º Nível da estrutura de tópicos</a:t>
            </a:r>
          </a:p>
          <a:p>
            <a:pPr lvl="4"/>
            <a:r>
              <a:rPr lang="en-GB" altLang="pt-BR" smtClean="0"/>
              <a:t>7º Nível da estrutura de tópicos</a:t>
            </a:r>
          </a:p>
          <a:p>
            <a:pPr lvl="4"/>
            <a:r>
              <a:rPr lang="en-GB" altLang="pt-BR" smtClean="0"/>
              <a:t>8º Nível da estrutura de tópicos</a:t>
            </a:r>
          </a:p>
          <a:p>
            <a:pPr lvl="4"/>
            <a:r>
              <a:rPr lang="en-GB" altLang="pt-BR" smtClean="0"/>
              <a:t>9º Nível da estrutura de tópicos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ADA83E-7AF8-44F2-BC59-481E83115CD5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842E302-F7E3-48B9-890B-7983137ABA0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09613"/>
            <a:ext cx="82486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714375"/>
            <a:ext cx="81819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8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76275"/>
            <a:ext cx="81915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3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09613"/>
            <a:ext cx="82581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85800"/>
            <a:ext cx="8153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685800"/>
            <a:ext cx="80867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1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81038"/>
            <a:ext cx="82105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4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95325"/>
            <a:ext cx="82010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76275"/>
            <a:ext cx="82105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5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700088"/>
            <a:ext cx="81629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6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00088"/>
            <a:ext cx="80391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5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90563"/>
            <a:ext cx="84296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714375"/>
            <a:ext cx="81153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3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850"/>
            <a:ext cx="8229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90563"/>
            <a:ext cx="817245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0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850"/>
            <a:ext cx="8229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4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85800"/>
            <a:ext cx="8134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6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9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8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85800"/>
            <a:ext cx="8334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5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90563"/>
            <a:ext cx="88487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2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90563"/>
            <a:ext cx="817245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2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76275"/>
            <a:ext cx="81438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2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95325"/>
            <a:ext cx="81438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8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90563"/>
            <a:ext cx="81534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719138"/>
            <a:ext cx="82010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4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4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SimSun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Tema14</Template>
  <TotalTime>17</TotalTime>
  <Words>0</Words>
  <Application>Microsoft Office PowerPoint</Application>
  <PresentationFormat>Apresentação na tela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Tema14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2</cp:revision>
  <dcterms:created xsi:type="dcterms:W3CDTF">2018-01-30T17:08:30Z</dcterms:created>
  <dcterms:modified xsi:type="dcterms:W3CDTF">2018-01-30T17:40:28Z</dcterms:modified>
</cp:coreProperties>
</file>